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3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3127C7-B949-4C4F-B199-B76B1CB37389}" type="datetimeFigureOut">
              <a:rPr lang="es-ES" smtClean="0"/>
              <a:pPr/>
              <a:t>05/07/2014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8674287-BC88-4D0C-A5F3-E6EE5D5D4E6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mpasantabarbara@gmail.co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2924944"/>
            <a:ext cx="6552728" cy="2952328"/>
          </a:xfrm>
        </p:spPr>
        <p:txBody>
          <a:bodyPr>
            <a:normAutofit fontScale="92500"/>
          </a:bodyPr>
          <a:lstStyle/>
          <a:p>
            <a:r>
              <a:rPr lang="es-ES" sz="4800" dirty="0" smtClean="0">
                <a:solidFill>
                  <a:schemeClr val="bg1"/>
                </a:solidFill>
              </a:rPr>
              <a:t>EDUCACIÓN INFANTIL</a:t>
            </a:r>
          </a:p>
          <a:p>
            <a:r>
              <a:rPr lang="es-ES" sz="4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CEIP SANTA BÁRBARA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sz="2300" dirty="0" smtClean="0">
                <a:solidFill>
                  <a:schemeClr val="bg1"/>
                </a:solidFill>
              </a:rPr>
              <a:t>CURSO 2014-15</a:t>
            </a:r>
            <a:endParaRPr lang="es-ES" sz="2300" dirty="0">
              <a:solidFill>
                <a:schemeClr val="bg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es-ES" sz="8000" dirty="0" smtClean="0">
                <a:solidFill>
                  <a:schemeClr val="bg1"/>
                </a:solidFill>
              </a:rPr>
              <a:t>BIENVENIDOS</a:t>
            </a:r>
            <a:endParaRPr lang="es-E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55576" y="1556792"/>
            <a:ext cx="727280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SERVICIOS: COMEDOR Y ACOGIDA TEMPRANA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Las familias deberán estar atentas a nuestra web, en ella se les indicará  el inicio de estos servicios para el nuevo alumnado de tres años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755576" y="970784"/>
            <a:ext cx="7848872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ACTIVIDADES  EXTRAESCOLARES  DE  TARDE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A.M.P.A.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Arenas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cuenta con un amplio abanico de actividades, distribuidas a lo largo de la tarde, si est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interesado/ /a puede contactar con ellos: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fonos 928272903 / 682776488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email:            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hlinkClick r:id="rId2"/>
              </a:rPr>
              <a:t>ampasantabarbara@gmail.com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79512" y="0"/>
            <a:ext cx="8784976" cy="323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PLAN DE ADAPTACI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PLAN DE ADAPTACI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PARA EL ALUMNADO QUE SE INCORPORA POR PRIMERA VEZ AL CENTRO.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JUSTIFICACIÓN: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periodo de adaptaci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es el tiempo que transcurre desde que el ni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o/a llega por primera vez a la escuela hasta que  se desenvuelve con normalidad dentro de ella.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Desde el punto de vista pedag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gico, adquiere gran importancia la separaci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del hogar que el ni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va a vivir al incorporarse a la escuela, por lo que consideramos fundamental el periodo de adaptaci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n,  su actitud ante la escuela, ante las relaciones sociales, ante los aprendizajes a lo largo de toda la escolarizaci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n, va a depender de c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 asimile este proceso.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23528" y="3495492"/>
            <a:ext cx="842493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OBJETIVO GENERAL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.-El objetivo principal en este periodo de adaptaci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es facilitar la adaptaci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del ni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o/a al centro, estableciendo distintos v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nculos afectivos entre ellos y con sus maestras.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ah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necesidad de organizar un adecuado periodo de adaptaci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n. El ni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tiene que ser capaz de asimilar los cambios que supone esta nueva actividad en su vida cotidiana Para que este proceso se lleve a cabo de manera adecuada es importante mantener una actitud abierta y receptiva, atendiendo a los distintos ritmos de los ni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os/as. Procuraremos mantener una atenci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individualizada,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organizando la entrada progresiva y en peque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 grupos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79512" y="687179"/>
            <a:ext cx="89644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HORARIO DEL  ALUMNADO DE E. INFANTIL DE 3 A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 (PERIODO DE ADAPTACI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horario de este alumnado est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preparado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 que se incorporen en peque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 grupos  durante las horas de la ma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 (seg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la programaci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 las tutoras).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Esta incorporaci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ser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progresiva durante los primeros días del mes de septiembre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periodo de adaptación ser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modificado si las caracter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sticas del alumnado lo requieren.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--------------------------------------------------------------------------------------------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PUBLICAR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EL TABL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 ANUNCIO 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DEL CENTRO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distribución del alumnado por grupos.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horario y fecha establecido por las tutoras para cada uno de los grupos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755576" y="1861374"/>
            <a:ext cx="7776864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RECOGIDA Y ENTREGA DEL ALUMNADO DURANTE EL PERIODO DE ADAPTACION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tutora entregar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 recoger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los  grupos  en el hall (entrada) o bien les puede indicar a las familias que los recojan el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aula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depende de la circunstancias del momento.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83568" y="1311152"/>
            <a:ext cx="806489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FECHAS A RECORDAR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El 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3 de 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septiembre,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entrega de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material 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El 9 de septiembre, inicio de las clases. entrada progresiva en    pequeños grupos, según programación</a:t>
            </a:r>
            <a:r>
              <a:rPr kumimoji="0" lang="es-ES_tradn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de las tutoras.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El 16  de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septiembre, el alumnado,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se incorporarán al horario normal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El 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16 de 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septiembre, 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se 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iniciara el 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servicio de 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comedor.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La lista de material se publicará en la web del centro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La lista de</a:t>
            </a:r>
            <a:r>
              <a:rPr kumimoji="0" lang="es-ES_tradn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los distintos grupos la conocerá en septiembre.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67544" y="257738"/>
            <a:ext cx="806489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PLANTEAMIENTO EDUCATIVO  PARA FAVORECER EL PERIODO DE ADAPTACI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(Recomendaciones  para trabajar en las  familia antes del inicio de la escolaridad)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A-CONTROL DE ESF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NTERES</a:t>
            </a:r>
            <a:endParaRPr kumimoji="0" lang="es-ES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important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simo que este h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bito est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adquirido antes de la incorporaci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al colegio.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Trabajar en la familia el hábi</a:t>
            </a: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to de aseo personal (limpiarse)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B-FOMENTAR  EL DESARROLLO H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BITOS  DE AUTONOM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es-ES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Ir al baño solo y </a:t>
            </a: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solo/a</a:t>
            </a: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.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Subirse y bajarse la ropa interior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Beber agua en un vaso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Limpiarse cuando van al baño.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Lavarse las manos y la cara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Reconocer sus pertenencias (ropa, mochila)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C-FOMENTAR  EL DESARROLLO H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BITOS  DE HIGI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NE, ALIMENTACI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Y DESCANSO</a:t>
            </a:r>
            <a:endParaRPr kumimoji="0" lang="es-ES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Controlar las horas de sueño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Rutinas de aseo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Desayunar en casa antes de salir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Proporcionarles un tentempié saludable para el colegio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+mn-ea"/>
              </a:rPr>
              <a:t>Fomentar hábitos sanos de alimentación</a:t>
            </a:r>
            <a:endPara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-113138"/>
            <a:ext cx="8640960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PLANTEAMIENTO EDUCATIVO  EN LA  ORGANIZACIÓN EN EL AULA: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s-ES" sz="28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Rutinas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Asambleas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Rincones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Trabajo individual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Trabajo cooperativo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DESARROLLAR  </a:t>
            </a:r>
            <a:r>
              <a:rPr kumimoji="0" lang="es-ES" sz="2000" b="1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CAPACIDAD ALUMNOS Y ALUMNAS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Observación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Juegos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Participación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Cooperación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DESARROLLAR LA PERSONALIDAD DE LOS ALUMNOS Y ALUMNAS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Seguridad afectivo-social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Imagen personal positiva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528" y="358783"/>
            <a:ext cx="835292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FORMACI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 LOS GRUPOS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CRITERIOS PEDAG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GICOS PARA EL AGRUPAMIENTO DEL ALUMNADO CONTEMPLANDO SU DIVERSIDAD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 grupo-clases en nuestro centro, los </a:t>
            </a:r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formamos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atendiendo principalmente a tres aspectos: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género</a:t>
            </a: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Se intenta distribuir el mismo número de alumnos y de alumnas en los dos grupos del nivel. 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_tradnl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mes de nacimiento</a:t>
            </a: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Se mezclan el alumnado en ambos grupos atendiendo a su mes de nacimiento, de manera que no estén en la misma clase todos los de final de año o los de principio. 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 existiesen alumnado que presentan informes de discapacidad y alumnado de </a:t>
            </a:r>
            <a:r>
              <a:rPr kumimoji="0" lang="es-ES_tradnl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NEAE</a:t>
            </a: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éstos, se distribuirán equitativamente en los dos grupos del mismo nivel. 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 al inicio del primer ciclo, se observa la necesidad, por cuestiones pedagógicas, psicológicas o sociales, de realizar cambios, éstos se justificaran tras la valoración de  autorización de la CCP.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Como norma general las parejas de gemelos  o mellizos se ponen en grupos distintos.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 antigüedad corresponderá  a las tutoras la asignación  al grupo A o B 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11560" y="836712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RECORDAMOS A LAS FAMILIAS  LA IMPORTACIA DEL SEGUIMIENTO DE NUESTRA WEB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actualidad, se publicará   el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BOLETÍN INFORMATIVO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 lectura es importante para que las familias estén  informadas de los distintos aspectos relacionados con el funcionamiento del centro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414908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¡¡¡¡FELIZ COMIENZO DE CURSO!!!!</a:t>
            </a:r>
            <a:endParaRPr lang="es-E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187624" y="11247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7544" y="404664"/>
            <a:ext cx="8208912" cy="581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objetivo principal de este encuentro con las familias es dar a conocer el funcionamiento y  organizaci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del centro en relaci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con la Etapa de Ed. Infantil y dar a conocer unas sencillas pautas que faciliten un adecuado PERIODO DE ADAPTACI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al centro. </a:t>
            </a:r>
            <a:endParaRPr kumimoji="0" lang="es-E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68389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437184"/>
            <a:ext cx="7912935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EQUIPO DIRECTIVO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Directora: Luc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Mart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Dom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nguez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Vicedirectora: Stella Amador Rivero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Jefa de Estudios: Bel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Mart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Alonso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Secretario: Eusebio F. Rosales D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az</a:t>
            </a:r>
            <a:endParaRPr kumimoji="0" lang="es-E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9552" y="188640"/>
            <a:ext cx="828092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PROFESORADO ESPECIALISTAS EN EDUCACI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INFANTIL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Cristina Huertas Marquina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Gregoria Cáceres Pérez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Pilar González León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Goretti del Pino Medina M.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Lourdes Quintana Sánchez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Adelina Guerra Mesa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María Esther Montesdeoca González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ES_tradn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Docentes nuevos, especialistas en E. Infantil se incorporar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en  septiembre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tros docentes  compartidos con Educaci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Primaria, que incidir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en esta etapa, son los especialistas de Ingl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y Religi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3040" y="400592"/>
            <a:ext cx="8389440" cy="598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HORARIO GENERAL DEL ALUMNADO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al finalizar el periodo de adaptaci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Entrada al centro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 la ma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puerta principal de entrada al centro (pr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xima a la rotonda y com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con el Instituto) Se abrir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 las 8:25 h.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inician las clases a las 8:30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las 8:40 h se cerrar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dicha puerta.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salida de las 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clases</a:t>
            </a:r>
            <a:r>
              <a:rPr kumimoji="0" lang="es-ES" sz="20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Alumnado</a:t>
            </a:r>
            <a:r>
              <a:rPr lang="es-E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 no haga uso del comedor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septiembre y junio la salida ser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 las 12:30 h...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resto de los meses la salida ser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las 13:30 En ambos casos,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cerrar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las puertas a los 10 minutos de la salida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las clases. (Se abrir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las 13:25 horas y se cerrar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nuevo a las 13:40).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Rogamos encarecidamente a los padres y madres que se ajusten a los horarios establecidos.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276998"/>
            <a:ext cx="8352928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ADVERTENCIA DE SEGURIDAD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alumnado que se incorpore al Centro despu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 la hora de cierre de las puertas, tendr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que pasar por Secretar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a, justificar la demora, dejar constancia por escrito y llevar el justificante al tutor/a.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 alguna vez, por cualquier raz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n, a un alumno/a, lo tiene que recoger una persona que no sean sus padres, tendr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que hacerlo con una autorizaci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por escrito, firmada y con el D.N.I.  de ambos que se entregar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Secretar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Las familias no entrar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en las clases, ni permanecer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en los pasillos en horario escolar. Si por necesidad tiene que recoger a un alumno/a, lo comunicar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en secretar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Ninguna persona entrar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el centro sin la debida autorizaci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 alumnos/as que no sean de comedor saldr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 las 13:30 horas.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Efectuada la salida del alumnado, queda terminantemente prohibido permanecer o entrar en el edificio del Centro sin causa justificada.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 est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permitido que los padres y madres permanezcan en horario escolar en las dependencias del centro.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9552" y="1259040"/>
            <a:ext cx="806489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CONTROL DE PUNTUALIDAD Y ASISTENCIA AL CENTRO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8838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falta de asistencia del alumno al centro deber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comunicarla al tutor o llamar a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secretaría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8838" algn="l"/>
              </a:tabLst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8838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las faltas de puntualidad del alumnado, la familia deber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acompa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 al menor hasta la secretar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del centro para justificar la demora.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83568" y="705471"/>
            <a:ext cx="792088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UNIFORMIDAD.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 alumnado deberá llevar el uniforme correctamente (chándal del colegio). Las prendas de abrigo serán de color azul marino (anorak o chubasquero) y deberán estar debidamente marcadas con nombre y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apellidos .En septiembre y junio, ante condiciones de calor,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el alumnado de Educación Infantil, podrá vestir con pantalón corto y camiseta.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ES" sz="24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106760"/>
            <a:ext cx="856895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CONSIDERACIONES HIGI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NICAS Y  SANITARIAS: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Control de los esf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nteres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El alumnado de E. Infantil debe controlar los esf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nteres, seg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queda recogido en nuestro PEC  y aprobado en C. Escolar.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s-E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lang="es-E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caso de ser </a:t>
            </a:r>
            <a:r>
              <a:rPr lang="es-E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necesario, se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estudiar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las familias la necesidad de ampliar el  Periodo de Adaptaci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porque  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alg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alumno/a  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no controle los esf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nteres.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les avisar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para que pasen a recoger o limpiar a sus hijos/as en caso de que fallen los mismos.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Alergias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Se comunicar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al tutor/a, cualquier tipo de alergias que tengan sus hijos. El alumnado de comedor que tenga alergias, debe comunic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rselo a la  se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orita Paqui, ella le indicar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documentaci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que debe presentar.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Accidentes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caso de accidente, los padres ser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siempre avisados para que acudan con sus hijos al m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dico. En casos urgentes, se avisar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al 112, se seguir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sus indicaciones hasta que llegue el servicio de urgencia y contactaremos con las familias.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 servicios de urgencia valorar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la conveniencia  o no del traslado al centro sanitario correspondiente.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 su hijo/a padece alguna enfermedad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(cualquiera que sea)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debe ponerlo en conocimiento del tutor/a. La enfermedad deber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ser certificada por el m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dico especialista correspondiente.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Fomentaremos la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adquisici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 h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bitos correctos alimenticios,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no permitiendo traer al colegio golosinas, boller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y refrescos, sustituir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stos por comida sana.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Prohibido los envases de cristal.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</TotalTime>
  <Words>1762</Words>
  <Application>Microsoft Office PowerPoint</Application>
  <PresentationFormat>Presentación en pantalla (4:3)</PresentationFormat>
  <Paragraphs>190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Papel</vt:lpstr>
      <vt:lpstr>BIENVENIDOS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Consejería de Educación Cultura y Deportes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Belén Martín Alonso</dc:creator>
  <cp:lastModifiedBy>Proyecto Medusa</cp:lastModifiedBy>
  <cp:revision>18</cp:revision>
  <dcterms:created xsi:type="dcterms:W3CDTF">2014-06-20T10:54:06Z</dcterms:created>
  <dcterms:modified xsi:type="dcterms:W3CDTF">2014-07-05T18:28:05Z</dcterms:modified>
</cp:coreProperties>
</file>